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6dd0da41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6dd0da41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6dd0da41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6dd0da4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f9262ee2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f9262ee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f9262ee2f_0_26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f9262ee2f_0_26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dd0da41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dd0da41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6dd0da41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6dd0da41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6dd0da41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6dd0da41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6dd0da4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6dd0da4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dd0da41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6dd0da41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WITH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Yaiser Ávila - Paúl Molano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>
                <a:latin typeface="Montserrat ExtraLight"/>
                <a:ea typeface="Montserrat ExtraLight"/>
                <a:cs typeface="Montserrat ExtraLight"/>
                <a:sym typeface="Montserrat ExtraLight"/>
              </a:rPr>
              <a:t>API</a:t>
            </a:r>
            <a:endParaRPr b="0" sz="29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279" name="Google Shape;279;p4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the localhost</a:t>
            </a:r>
            <a:endParaRPr/>
          </a:p>
        </p:txBody>
      </p:sp>
      <p:sp>
        <p:nvSpPr>
          <p:cNvPr id="280" name="Google Shape;280;p45"/>
          <p:cNvSpPr txBox="1"/>
          <p:nvPr>
            <p:ph idx="4" type="title"/>
          </p:nvPr>
        </p:nvSpPr>
        <p:spPr>
          <a:xfrm>
            <a:off x="1048447" y="26739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customization</a:t>
            </a:r>
            <a:endParaRPr/>
          </a:p>
        </p:txBody>
      </p:sp>
      <p:sp>
        <p:nvSpPr>
          <p:cNvPr id="281" name="Google Shape;281;p4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282" name="Google Shape;282;p4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283" name="Google Shape;283;p45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84" name="Google Shape;284;p45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85" name="Google Shape;285;p45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6" name="Google Shape;286;p45"/>
          <p:cNvSpPr txBox="1"/>
          <p:nvPr>
            <p:ph idx="4" type="title"/>
          </p:nvPr>
        </p:nvSpPr>
        <p:spPr>
          <a:xfrm>
            <a:off x="3563047" y="29787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Vs. </a:t>
            </a:r>
            <a:r>
              <a:rPr lang="en"/>
              <a:t>p</a:t>
            </a:r>
            <a:r>
              <a:rPr lang="en"/>
              <a:t>romises and scope</a:t>
            </a:r>
            <a:endParaRPr/>
          </a:p>
        </p:txBody>
      </p:sp>
      <p:sp>
        <p:nvSpPr>
          <p:cNvPr id="287" name="Google Shape;287;p45"/>
          <p:cNvSpPr txBox="1"/>
          <p:nvPr>
            <p:ph type="title"/>
          </p:nvPr>
        </p:nvSpPr>
        <p:spPr>
          <a:xfrm>
            <a:off x="-49" y="314925"/>
            <a:ext cx="9144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PROBLEMS ENCOUNTERED</a:t>
            </a:r>
            <a:endParaRPr sz="3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762675" y="3177750"/>
            <a:ext cx="4294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293" name="Google Shape;293;p46"/>
          <p:cNvSpPr txBox="1"/>
          <p:nvPr>
            <p:ph idx="2" type="title"/>
          </p:nvPr>
        </p:nvSpPr>
        <p:spPr>
          <a:xfrm>
            <a:off x="1048270" y="32113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4" name="Google Shape;294;p46"/>
          <p:cNvSpPr txBox="1"/>
          <p:nvPr>
            <p:ph idx="1" type="subTitle"/>
          </p:nvPr>
        </p:nvSpPr>
        <p:spPr>
          <a:xfrm>
            <a:off x="3762676" y="3720650"/>
            <a:ext cx="3498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important  blog screenshots</a:t>
            </a:r>
            <a:endParaRPr/>
          </a:p>
        </p:txBody>
      </p:sp>
      <p:cxnSp>
        <p:nvCxnSpPr>
          <p:cNvPr id="295" name="Google Shape;295;p46"/>
          <p:cNvCxnSpPr/>
          <p:nvPr/>
        </p:nvCxnSpPr>
        <p:spPr>
          <a:xfrm>
            <a:off x="3596700" y="2996000"/>
            <a:ext cx="7500" cy="11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type="title"/>
          </p:nvPr>
        </p:nvSpPr>
        <p:spPr>
          <a:xfrm>
            <a:off x="319877" y="1313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cxnSp>
        <p:nvCxnSpPr>
          <p:cNvPr id="301" name="Google Shape;301;p47"/>
          <p:cNvCxnSpPr/>
          <p:nvPr/>
        </p:nvCxnSpPr>
        <p:spPr>
          <a:xfrm>
            <a:off x="340400" y="1854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02" name="Google Shape;3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300" y="1598525"/>
            <a:ext cx="4513501" cy="319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75" y="2642050"/>
            <a:ext cx="1941150" cy="16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2900" y="725275"/>
            <a:ext cx="2629900" cy="7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7750" y="481075"/>
            <a:ext cx="2266250" cy="39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2464205" y="1053225"/>
            <a:ext cx="6298500" cy="18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11" name="Google Shape;311;p48"/>
          <p:cNvSpPr txBox="1"/>
          <p:nvPr>
            <p:ph idx="1" type="subTitle"/>
          </p:nvPr>
        </p:nvSpPr>
        <p:spPr>
          <a:xfrm>
            <a:off x="864800" y="3629050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00" y="2990725"/>
            <a:ext cx="42481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3762675" y="3177750"/>
            <a:ext cx="4294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LOG</a:t>
            </a:r>
            <a:endParaRPr/>
          </a:p>
        </p:txBody>
      </p:sp>
      <p:sp>
        <p:nvSpPr>
          <p:cNvPr id="167" name="Google Shape;167;p37"/>
          <p:cNvSpPr txBox="1"/>
          <p:nvPr>
            <p:ph idx="2" type="title"/>
          </p:nvPr>
        </p:nvSpPr>
        <p:spPr>
          <a:xfrm>
            <a:off x="1048270" y="32113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3762676" y="3720650"/>
            <a:ext cx="3498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ecord of significant occurrences, incidents, and progress made</a:t>
            </a:r>
            <a:endParaRPr/>
          </a:p>
        </p:txBody>
      </p:sp>
      <p:cxnSp>
        <p:nvCxnSpPr>
          <p:cNvPr id="169" name="Google Shape;169;p37"/>
          <p:cNvCxnSpPr/>
          <p:nvPr/>
        </p:nvCxnSpPr>
        <p:spPr>
          <a:xfrm>
            <a:off x="3596700" y="2996000"/>
            <a:ext cx="7500" cy="11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ctrTitle"/>
          </p:nvPr>
        </p:nvSpPr>
        <p:spPr>
          <a:xfrm>
            <a:off x="25" y="482675"/>
            <a:ext cx="91440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DAILY LOG</a:t>
            </a:r>
            <a:endParaRPr sz="4000"/>
          </a:p>
        </p:txBody>
      </p:sp>
      <p:grpSp>
        <p:nvGrpSpPr>
          <p:cNvPr id="175" name="Google Shape;175;p38"/>
          <p:cNvGrpSpPr/>
          <p:nvPr/>
        </p:nvGrpSpPr>
        <p:grpSpPr>
          <a:xfrm>
            <a:off x="1341994" y="2702652"/>
            <a:ext cx="6588009" cy="644710"/>
            <a:chOff x="803163" y="1111966"/>
            <a:chExt cx="2447800" cy="203430"/>
          </a:xfrm>
        </p:grpSpPr>
        <p:grpSp>
          <p:nvGrpSpPr>
            <p:cNvPr id="176" name="Google Shape;176;p38"/>
            <p:cNvGrpSpPr/>
            <p:nvPr/>
          </p:nvGrpSpPr>
          <p:grpSpPr>
            <a:xfrm>
              <a:off x="1958180" y="1111966"/>
              <a:ext cx="588019" cy="121396"/>
              <a:chOff x="4808316" y="2800065"/>
              <a:chExt cx="1999386" cy="412910"/>
            </a:xfrm>
          </p:grpSpPr>
          <p:sp>
            <p:nvSpPr>
              <p:cNvPr id="177" name="Google Shape;177;p3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" name="Google Shape;178;p3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79" name="Google Shape;179;p3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0" name="Google Shape;180;p3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81" name="Google Shape;181;p38"/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2" name="Google Shape;182;p38"/>
            <p:cNvSpPr/>
            <p:nvPr/>
          </p:nvSpPr>
          <p:spPr>
            <a:xfrm>
              <a:off x="3223663" y="1111974"/>
              <a:ext cx="27300" cy="27300"/>
            </a:xfrm>
            <a:prstGeom prst="ellipse">
              <a:avLst/>
            </a:prstGeom>
            <a:solidFill>
              <a:srgbClr val="667E9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38"/>
            <p:cNvGrpSpPr/>
            <p:nvPr/>
          </p:nvGrpSpPr>
          <p:grpSpPr>
            <a:xfrm>
              <a:off x="803163" y="1111974"/>
              <a:ext cx="591158" cy="121545"/>
              <a:chOff x="803163" y="1111974"/>
              <a:chExt cx="591158" cy="121545"/>
            </a:xfrm>
          </p:grpSpPr>
          <p:grpSp>
            <p:nvGrpSpPr>
              <p:cNvPr id="184" name="Google Shape;184;p38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185" name="Google Shape;185;p3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86" name="Google Shape;186;p3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7" name="Google Shape;187;p38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" name="Google Shape;188;p38"/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189" name="Google Shape;189;p38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90" name="Google Shape;190;p3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91" name="Google Shape;191;p3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2" name="Google Shape;192;p38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38"/>
            <p:cNvGrpSpPr/>
            <p:nvPr/>
          </p:nvGrpSpPr>
          <p:grpSpPr>
            <a:xfrm>
              <a:off x="2532079" y="1194219"/>
              <a:ext cx="704927" cy="121177"/>
              <a:chOff x="2532079" y="1194219"/>
              <a:chExt cx="704927" cy="121177"/>
            </a:xfrm>
          </p:grpSpPr>
          <p:grpSp>
            <p:nvGrpSpPr>
              <p:cNvPr id="194" name="Google Shape;194;p38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95" name="Google Shape;195;p3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96" name="Google Shape;196;p3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7" name="Google Shape;197;p38"/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38"/>
          <p:cNvSpPr txBox="1"/>
          <p:nvPr/>
        </p:nvSpPr>
        <p:spPr>
          <a:xfrm>
            <a:off x="1037700" y="2302450"/>
            <a:ext cx="10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 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2646850" y="2302450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Day2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4173350" y="2302450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Day3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8"/>
          <p:cNvSpPr txBox="1"/>
          <p:nvPr/>
        </p:nvSpPr>
        <p:spPr>
          <a:xfrm>
            <a:off x="5699850" y="2302450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Day4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7541725" y="2302450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Day5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942600" y="3179150"/>
            <a:ext cx="126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&amp; Dev design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8"/>
          <p:cNvSpPr txBox="1"/>
          <p:nvPr/>
        </p:nvSpPr>
        <p:spPr>
          <a:xfrm>
            <a:off x="2542800" y="3255350"/>
            <a:ext cx="1269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HTML, bootstrap and post drawing (get_api)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8"/>
          <p:cNvSpPr txBox="1"/>
          <p:nvPr/>
        </p:nvSpPr>
        <p:spPr>
          <a:xfrm>
            <a:off x="4066800" y="3255350"/>
            <a:ext cx="1269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Modal drawing and get api with multiple sources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5590800" y="3363050"/>
            <a:ext cx="1557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Modal edition and deletion with patch and delete api request implemented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7495800" y="3331550"/>
            <a:ext cx="1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762675" y="3177750"/>
            <a:ext cx="42942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213" name="Google Shape;213;p39"/>
          <p:cNvSpPr txBox="1"/>
          <p:nvPr>
            <p:ph idx="2" type="title"/>
          </p:nvPr>
        </p:nvSpPr>
        <p:spPr>
          <a:xfrm>
            <a:off x="1048270" y="32113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3762676" y="3644450"/>
            <a:ext cx="3498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technologies are been used in this project.</a:t>
            </a:r>
            <a:endParaRPr/>
          </a:p>
        </p:txBody>
      </p:sp>
      <p:cxnSp>
        <p:nvCxnSpPr>
          <p:cNvPr id="215" name="Google Shape;215;p39"/>
          <p:cNvCxnSpPr/>
          <p:nvPr/>
        </p:nvCxnSpPr>
        <p:spPr>
          <a:xfrm>
            <a:off x="3596700" y="2996000"/>
            <a:ext cx="7500" cy="11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" name="Google Shape;221;p40"/>
          <p:cNvSpPr txBox="1"/>
          <p:nvPr>
            <p:ph idx="2" type="title"/>
          </p:nvPr>
        </p:nvSpPr>
        <p:spPr>
          <a:xfrm>
            <a:off x="6028553" y="36061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 functions, axios, callbacks and promises</a:t>
            </a:r>
            <a:endParaRPr/>
          </a:p>
        </p:txBody>
      </p:sp>
      <p:sp>
        <p:nvSpPr>
          <p:cNvPr id="222" name="Google Shape;222;p40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 and API request</a:t>
            </a:r>
            <a:endParaRPr/>
          </a:p>
        </p:txBody>
      </p:sp>
      <p:sp>
        <p:nvSpPr>
          <p:cNvPr id="223" name="Google Shape;223;p4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4" name="Google Shape;224;p4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5" name="Google Shape;225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6" name="Google Shape;226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7" name="Google Shape;227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8" name="Google Shape;228;p40"/>
          <p:cNvSpPr txBox="1"/>
          <p:nvPr>
            <p:ph idx="4" type="title"/>
          </p:nvPr>
        </p:nvSpPr>
        <p:spPr>
          <a:xfrm>
            <a:off x="3563047" y="25215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229" name="Google Shape;229;p40"/>
          <p:cNvSpPr txBox="1"/>
          <p:nvPr>
            <p:ph type="title"/>
          </p:nvPr>
        </p:nvSpPr>
        <p:spPr>
          <a:xfrm>
            <a:off x="-49" y="314925"/>
            <a:ext cx="9144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TECHNOLOGIES</a:t>
            </a:r>
            <a:endParaRPr sz="3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35" name="Google Shape;235;p41"/>
          <p:cNvSpPr txBox="1"/>
          <p:nvPr>
            <p:ph idx="2" type="title"/>
          </p:nvPr>
        </p:nvSpPr>
        <p:spPr>
          <a:xfrm>
            <a:off x="1048270" y="2906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6" name="Google Shape;236;p41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lessons we’ve learned during this project</a:t>
            </a:r>
            <a:endParaRPr/>
          </a:p>
        </p:txBody>
      </p:sp>
      <p:cxnSp>
        <p:nvCxnSpPr>
          <p:cNvPr id="237" name="Google Shape;237;p41"/>
          <p:cNvCxnSpPr/>
          <p:nvPr/>
        </p:nvCxnSpPr>
        <p:spPr>
          <a:xfrm>
            <a:off x="3589175" y="2688125"/>
            <a:ext cx="21600" cy="156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3292201" y="2822800"/>
            <a:ext cx="2559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PETITIONS</a:t>
            </a:r>
            <a:endParaRPr/>
          </a:p>
        </p:txBody>
      </p:sp>
      <p:sp>
        <p:nvSpPr>
          <p:cNvPr id="244" name="Google Shape;244;p4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AXIOS</a:t>
            </a:r>
            <a:endParaRPr/>
          </a:p>
        </p:txBody>
      </p:sp>
      <p:sp>
        <p:nvSpPr>
          <p:cNvPr id="245" name="Google Shape;245;p4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246" name="Google Shape;246;p4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4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8" name="Google Shape;248;p42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49" name="Google Shape;249;p42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50" name="Google Shape;250;p42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1" name="Google Shape;251;p42"/>
          <p:cNvSpPr txBox="1"/>
          <p:nvPr>
            <p:ph type="title"/>
          </p:nvPr>
        </p:nvSpPr>
        <p:spPr>
          <a:xfrm>
            <a:off x="-49" y="314925"/>
            <a:ext cx="9144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LESSONS LEARNED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7" name="Google Shape;257;p43"/>
          <p:cNvSpPr txBox="1"/>
          <p:nvPr>
            <p:ph type="title"/>
          </p:nvPr>
        </p:nvSpPr>
        <p:spPr>
          <a:xfrm>
            <a:off x="3292201" y="2822800"/>
            <a:ext cx="2559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ORGANIZATION</a:t>
            </a:r>
            <a:endParaRPr/>
          </a:p>
        </p:txBody>
      </p:sp>
      <p:sp>
        <p:nvSpPr>
          <p:cNvPr id="258" name="Google Shape;258;p4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SERVER</a:t>
            </a:r>
            <a:endParaRPr/>
          </a:p>
        </p:txBody>
      </p:sp>
      <p:sp>
        <p:nvSpPr>
          <p:cNvPr id="259" name="Google Shape;259;p4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260" name="Google Shape;260;p4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1" name="Google Shape;261;p4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62" name="Google Shape;262;p43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3" name="Google Shape;263;p43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4" name="Google Shape;264;p43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5" name="Google Shape;265;p43"/>
          <p:cNvSpPr txBox="1"/>
          <p:nvPr>
            <p:ph type="title"/>
          </p:nvPr>
        </p:nvSpPr>
        <p:spPr>
          <a:xfrm>
            <a:off x="-49" y="314925"/>
            <a:ext cx="9144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LESSONS LEARNED</a:t>
            </a:r>
            <a:endParaRPr sz="3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762675" y="3177750"/>
            <a:ext cx="40089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ENCOUNTERED</a:t>
            </a:r>
            <a:endParaRPr/>
          </a:p>
        </p:txBody>
      </p:sp>
      <p:sp>
        <p:nvSpPr>
          <p:cNvPr id="271" name="Google Shape;271;p44"/>
          <p:cNvSpPr txBox="1"/>
          <p:nvPr>
            <p:ph idx="2" type="title"/>
          </p:nvPr>
        </p:nvSpPr>
        <p:spPr>
          <a:xfrm>
            <a:off x="1048270" y="2906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have we encountered when developing this project</a:t>
            </a:r>
            <a:endParaRPr/>
          </a:p>
        </p:txBody>
      </p:sp>
      <p:cxnSp>
        <p:nvCxnSpPr>
          <p:cNvPr id="273" name="Google Shape;273;p44"/>
          <p:cNvCxnSpPr/>
          <p:nvPr/>
        </p:nvCxnSpPr>
        <p:spPr>
          <a:xfrm>
            <a:off x="3589175" y="2688125"/>
            <a:ext cx="30000" cy="174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